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1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7" y="-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39917-3C4F-49BA-A660-205140A07852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3BD96-0C1C-487D-8F3F-C194F9B993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Midterm review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4800"/>
            <a:ext cx="9081475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8361486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63344"/>
              </p:ext>
            </p:extLst>
          </p:nvPr>
        </p:nvGraphicFramePr>
        <p:xfrm>
          <a:off x="152400" y="609600"/>
          <a:ext cx="8769502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0" name="Document" r:id="rId3" imgW="6019920" imgH="3070788" progId="Word.Document.12">
                  <p:embed/>
                </p:oleObj>
              </mc:Choice>
              <mc:Fallback>
                <p:oleObj name="Document" r:id="rId3" imgW="6019920" imgH="30707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609600"/>
                        <a:ext cx="8769502" cy="594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58123"/>
              </p:ext>
            </p:extLst>
          </p:nvPr>
        </p:nvGraphicFramePr>
        <p:xfrm>
          <a:off x="381000" y="457200"/>
          <a:ext cx="8373565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2" name="Document" r:id="rId3" imgW="6019920" imgH="3082218" progId="Word.Document.12">
                  <p:embed/>
                </p:oleObj>
              </mc:Choice>
              <mc:Fallback>
                <p:oleObj name="Document" r:id="rId3" imgW="6019920" imgH="30822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457200"/>
                        <a:ext cx="8373565" cy="563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698340"/>
              </p:ext>
            </p:extLst>
          </p:nvPr>
        </p:nvGraphicFramePr>
        <p:xfrm>
          <a:off x="228600" y="228600"/>
          <a:ext cx="8510278" cy="6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6" name="Document" r:id="rId3" imgW="6019920" imgH="3219378" progId="Word.Document.12">
                  <p:embed/>
                </p:oleObj>
              </mc:Choice>
              <mc:Fallback>
                <p:oleObj name="Document" r:id="rId3" imgW="6019920" imgH="321937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228600"/>
                        <a:ext cx="8510278" cy="60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388650"/>
              </p:ext>
            </p:extLst>
          </p:nvPr>
        </p:nvGraphicFramePr>
        <p:xfrm>
          <a:off x="609600" y="304800"/>
          <a:ext cx="8144609" cy="624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9" name="Document" r:id="rId3" imgW="6019920" imgH="3261216" progId="Word.Document.12">
                  <p:embed/>
                </p:oleObj>
              </mc:Choice>
              <mc:Fallback>
                <p:oleObj name="Document" r:id="rId3" imgW="6019920" imgH="32612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304800"/>
                        <a:ext cx="8144609" cy="624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505973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490758"/>
            <a:ext cx="8726977" cy="5910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483311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315449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762000" y="944563"/>
          <a:ext cx="7970838" cy="566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1" name="Document" r:id="rId3" imgW="6060265" imgH="4673324" progId="Word.Document.12">
                  <p:embed/>
                </p:oleObj>
              </mc:Choice>
              <mc:Fallback>
                <p:oleObj name="Document" r:id="rId3" imgW="6060265" imgH="467332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944563"/>
                        <a:ext cx="7970838" cy="566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28695"/>
            <a:ext cx="8305800" cy="539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3439"/>
            <a:ext cx="8418223" cy="650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52400"/>
            <a:ext cx="8342153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81534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8763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"/>
            <a:ext cx="89154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0809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81" y="304800"/>
            <a:ext cx="8878019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91" y="549814"/>
            <a:ext cx="8820509" cy="5698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72706"/>
            <a:ext cx="8763000" cy="560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762000" y="524201"/>
          <a:ext cx="7391400" cy="6333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6" name="Document" r:id="rId3" imgW="6083293" imgH="5166505" progId="Word.Document.12">
                  <p:embed/>
                </p:oleObj>
              </mc:Choice>
              <mc:Fallback>
                <p:oleObj name="Document" r:id="rId3" imgW="6083293" imgH="5166505" progId="Word.Documen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24201"/>
                        <a:ext cx="7391400" cy="63337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458200" cy="586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8821686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1"/>
            <a:ext cx="85344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106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380999"/>
            <a:ext cx="8455688" cy="605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106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819025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97" y="533400"/>
            <a:ext cx="8396331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686122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595315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1054544" y="498888"/>
          <a:ext cx="7175056" cy="5749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2" name="Document" r:id="rId3" imgW="6016728" imgH="4820774" progId="Word.Document.12">
                  <p:embed/>
                </p:oleObj>
              </mc:Choice>
              <mc:Fallback>
                <p:oleObj name="Document" r:id="rId3" imgW="6016728" imgH="4820774" progId="Word.Documen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544" y="498888"/>
                        <a:ext cx="7175056" cy="57495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463"/>
            <a:ext cx="6896100" cy="701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7848600" cy="700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130163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6894"/>
            <a:ext cx="8919571" cy="649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610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56404"/>
            <a:ext cx="8666286" cy="5844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533400" y="685800"/>
          <a:ext cx="807720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8" name="Document" r:id="rId3" imgW="6016728" imgH="2483931" progId="Word.Document.12">
                  <p:embed/>
                </p:oleObj>
              </mc:Choice>
              <mc:Fallback>
                <p:oleObj name="Document" r:id="rId3" imgW="6016728" imgH="2483931" progId="Word.Documen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685800"/>
                        <a:ext cx="8077200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457200" y="685800"/>
          <a:ext cx="8686800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5" name="Document" r:id="rId3" imgW="6016728" imgH="3905072" progId="Word.Document.12">
                  <p:embed/>
                </p:oleObj>
              </mc:Choice>
              <mc:Fallback>
                <p:oleObj name="Document" r:id="rId3" imgW="6016728" imgH="3905072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685800"/>
                        <a:ext cx="8686800" cy="571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8623373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8751278" cy="474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767080"/>
              </p:ext>
            </p:extLst>
          </p:nvPr>
        </p:nvGraphicFramePr>
        <p:xfrm>
          <a:off x="264101" y="609600"/>
          <a:ext cx="8862646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0" name="Document" r:id="rId3" imgW="6019920" imgH="3261216" progId="Word.Document.12">
                  <p:embed/>
                </p:oleObj>
              </mc:Choice>
              <mc:Fallback>
                <p:oleObj name="Document" r:id="rId3" imgW="6019920" imgH="32612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101" y="609600"/>
                        <a:ext cx="8862646" cy="563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</Words>
  <Application>Microsoft Office PowerPoint</Application>
  <PresentationFormat>On-screen Show (4:3)</PresentationFormat>
  <Paragraphs>2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Office Theme</vt:lpstr>
      <vt:lpstr>Document</vt:lpstr>
      <vt:lpstr>Microsoft Word Document</vt:lpstr>
      <vt:lpstr>7th grade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http://sharingcentre.info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Activated User</dc:creator>
  <cp:lastModifiedBy>Fries, Lashanda R</cp:lastModifiedBy>
  <cp:revision>30</cp:revision>
  <dcterms:created xsi:type="dcterms:W3CDTF">2014-01-13T23:50:04Z</dcterms:created>
  <dcterms:modified xsi:type="dcterms:W3CDTF">2014-01-14T02:07:53Z</dcterms:modified>
</cp:coreProperties>
</file>